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775575" cy="1090771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  <a:srgbClr val="FF6699"/>
    <a:srgbClr val="FF3300"/>
    <a:srgbClr val="000099"/>
    <a:srgbClr val="0000FF"/>
    <a:srgbClr val="FFFF66"/>
    <a:srgbClr val="FF6600"/>
    <a:srgbClr val="663300"/>
    <a:srgbClr val="9C3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515" autoAdjust="0"/>
  </p:normalViewPr>
  <p:slideViewPr>
    <p:cSldViewPr snapToGrid="0">
      <p:cViewPr varScale="1">
        <p:scale>
          <a:sx n="72" d="100"/>
          <a:sy n="72" d="100"/>
        </p:scale>
        <p:origin x="2244" y="8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50279" cy="496741"/>
          </a:xfrm>
          <a:prstGeom prst="rect">
            <a:avLst/>
          </a:prstGeom>
        </p:spPr>
        <p:txBody>
          <a:bodyPr vert="horz" lIns="86132" tIns="43067" rIns="86132" bIns="43067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449" y="0"/>
            <a:ext cx="2950279" cy="496741"/>
          </a:xfrm>
          <a:prstGeom prst="rect">
            <a:avLst/>
          </a:prstGeom>
        </p:spPr>
        <p:txBody>
          <a:bodyPr vert="horz" lIns="86132" tIns="43067" rIns="86132" bIns="43067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2022/12/7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441093"/>
            <a:ext cx="2950279" cy="496740"/>
          </a:xfrm>
          <a:prstGeom prst="rect">
            <a:avLst/>
          </a:prstGeom>
        </p:spPr>
        <p:txBody>
          <a:bodyPr vert="horz" lIns="86132" tIns="43067" rIns="86132" bIns="43067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449" y="9441093"/>
            <a:ext cx="2950279" cy="496740"/>
          </a:xfrm>
          <a:prstGeom prst="rect">
            <a:avLst/>
          </a:prstGeom>
        </p:spPr>
        <p:txBody>
          <a:bodyPr vert="horz" lIns="86132" tIns="43067" rIns="86132" bIns="43067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9786" cy="498692"/>
          </a:xfrm>
          <a:prstGeom prst="rect">
            <a:avLst/>
          </a:prstGeom>
        </p:spPr>
        <p:txBody>
          <a:bodyPr vert="horz" lIns="91525" tIns="45763" rIns="91525" bIns="45763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5" y="3"/>
            <a:ext cx="2949786" cy="498692"/>
          </a:xfrm>
          <a:prstGeom prst="rect">
            <a:avLst/>
          </a:prstGeom>
        </p:spPr>
        <p:txBody>
          <a:bodyPr vert="horz" lIns="91525" tIns="45763" rIns="91525" bIns="45763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2022/12/7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5" tIns="45763" rIns="91525" bIns="4576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525" tIns="45763" rIns="91525" bIns="457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0650"/>
            <a:ext cx="2949786" cy="498691"/>
          </a:xfrm>
          <a:prstGeom prst="rect">
            <a:avLst/>
          </a:prstGeom>
        </p:spPr>
        <p:txBody>
          <a:bodyPr vert="horz" lIns="91525" tIns="45763" rIns="91525" bIns="45763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5" y="9440650"/>
            <a:ext cx="2949786" cy="498691"/>
          </a:xfrm>
          <a:prstGeom prst="rect">
            <a:avLst/>
          </a:prstGeom>
        </p:spPr>
        <p:txBody>
          <a:bodyPr vert="horz" lIns="91525" tIns="45763" rIns="91525" bIns="45763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-win\share\アスクル関連\Askul_Parts_1216\DATA\012_912d_eikaiwa\b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5" y="0"/>
            <a:ext cx="7775576" cy="10909301"/>
          </a:xfrm>
          <a:prstGeom prst="rect">
            <a:avLst/>
          </a:prstGeom>
          <a:noFill/>
        </p:spPr>
      </p:pic>
      <p:pic>
        <p:nvPicPr>
          <p:cNvPr id="3" name="Picture 4" descr="C:\Documents and Settings\Administrator\デスクトップ\アスクル\DATA\012_912d_eikaiwa\ppt\sen_yok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460" y="5013960"/>
            <a:ext cx="1625600" cy="25400"/>
          </a:xfrm>
          <a:prstGeom prst="rect">
            <a:avLst/>
          </a:prstGeom>
          <a:noFill/>
        </p:spPr>
      </p:pic>
      <p:pic>
        <p:nvPicPr>
          <p:cNvPr id="4" name="Picture 6" descr="C:\Documents and Settings\Administrator\デスクトップ\アスクル\DATA\012_912d_eikaiwa\ppt\sen_yok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225" y="5019675"/>
            <a:ext cx="1752600" cy="25400"/>
          </a:xfrm>
          <a:prstGeom prst="rect">
            <a:avLst/>
          </a:prstGeom>
          <a:noFill/>
        </p:spPr>
      </p:pic>
      <p:pic>
        <p:nvPicPr>
          <p:cNvPr id="62" name="Picture 6" descr="C:\Documents and Settings\Administrator\デスクトップ\アスクル\DATA\012_912d_eikaiwa\ppt\sen_yok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605" y="5019675"/>
            <a:ext cx="1752600" cy="25400"/>
          </a:xfrm>
          <a:prstGeom prst="rect">
            <a:avLst/>
          </a:prstGeom>
          <a:noFill/>
        </p:spPr>
      </p:pic>
      <p:pic>
        <p:nvPicPr>
          <p:cNvPr id="1028" name="Picture 4" descr="\\Server-win\share\アスクル関連\Askul_Parts_1216\DATA\012_912d_eikaiwa\rib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383" y="217360"/>
            <a:ext cx="7254875" cy="2146882"/>
          </a:xfrm>
          <a:prstGeom prst="rect">
            <a:avLst/>
          </a:prstGeom>
          <a:noFill/>
        </p:spPr>
      </p:pic>
      <p:pic>
        <p:nvPicPr>
          <p:cNvPr id="1030" name="Picture 6" descr="\\Server-win\share\アスクル関連\Askul_Parts_1216\DATA\012_912d_eikaiwa\kum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975" y="641213"/>
            <a:ext cx="1536700" cy="960438"/>
          </a:xfrm>
          <a:prstGeom prst="rect">
            <a:avLst/>
          </a:prstGeom>
          <a:noFill/>
        </p:spPr>
      </p:pic>
      <p:pic>
        <p:nvPicPr>
          <p:cNvPr id="1031" name="Picture 7" descr="\\Server-win\share\アスクル関連\Askul_Parts_1216\DATA\012_912d_eikaiwa\kumo2.png"/>
          <p:cNvPicPr>
            <a:picLocks noChangeAspect="1" noChangeArrowheads="1"/>
          </p:cNvPicPr>
          <p:nvPr/>
        </p:nvPicPr>
        <p:blipFill>
          <a:blip r:embed="rId7" cstate="print"/>
          <a:srcRect l="13346"/>
          <a:stretch>
            <a:fillRect/>
          </a:stretch>
        </p:blipFill>
        <p:spPr bwMode="auto">
          <a:xfrm>
            <a:off x="0" y="5432425"/>
            <a:ext cx="1463675" cy="890588"/>
          </a:xfrm>
          <a:prstGeom prst="rect">
            <a:avLst/>
          </a:prstGeom>
          <a:noFill/>
        </p:spPr>
      </p:pic>
      <p:pic>
        <p:nvPicPr>
          <p:cNvPr id="1033" name="Picture 9" descr="\\Server-win\share\アスクル関連\Askul_Parts_1216\DATA\012_912d_eikaiwa\sakura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9963" y="1104763"/>
            <a:ext cx="1082675" cy="622300"/>
          </a:xfrm>
          <a:prstGeom prst="rect">
            <a:avLst/>
          </a:prstGeom>
          <a:noFill/>
        </p:spPr>
      </p:pic>
      <p:pic>
        <p:nvPicPr>
          <p:cNvPr id="1034" name="Picture 10" descr="\\Server-win\share\アスクル関連\Askul_Parts_1216\DATA\012_912d_eikaiwa\sakura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775" y="1534355"/>
            <a:ext cx="788988" cy="704850"/>
          </a:xfrm>
          <a:prstGeom prst="rect">
            <a:avLst/>
          </a:prstGeom>
          <a:noFill/>
        </p:spPr>
      </p:pic>
      <p:pic>
        <p:nvPicPr>
          <p:cNvPr id="1035" name="Picture 11" descr="\\Server-win\share\アスクル関連\Askul_Parts_1216\DATA\012_912d_eikaiwa\sakura3.png"/>
          <p:cNvPicPr>
            <a:picLocks noChangeAspect="1" noChangeArrowheads="1"/>
          </p:cNvPicPr>
          <p:nvPr/>
        </p:nvPicPr>
        <p:blipFill>
          <a:blip r:embed="rId10" cstate="print"/>
          <a:srcRect l="17477"/>
          <a:stretch>
            <a:fillRect/>
          </a:stretch>
        </p:blipFill>
        <p:spPr bwMode="auto">
          <a:xfrm>
            <a:off x="0" y="2328105"/>
            <a:ext cx="727075" cy="850900"/>
          </a:xfrm>
          <a:prstGeom prst="rect">
            <a:avLst/>
          </a:prstGeom>
          <a:noFill/>
        </p:spPr>
      </p:pic>
      <p:pic>
        <p:nvPicPr>
          <p:cNvPr id="1036" name="Picture 12" descr="\\Server-win\share\アスクル関連\Askul_Parts_1216\DATA\012_912d_eikaiwa\sakura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4513" y="2060030"/>
            <a:ext cx="557212" cy="622300"/>
          </a:xfrm>
          <a:prstGeom prst="rect">
            <a:avLst/>
          </a:prstGeom>
          <a:noFill/>
        </p:spPr>
      </p:pic>
      <p:pic>
        <p:nvPicPr>
          <p:cNvPr id="1037" name="Picture 13" descr="\\Server-win\share\アスクル関連\Askul_Parts_1216\DATA\012_912d_eikaiwa\sakura_hanabir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81188" y="2668043"/>
            <a:ext cx="182562" cy="207962"/>
          </a:xfrm>
          <a:prstGeom prst="rect">
            <a:avLst/>
          </a:prstGeom>
          <a:noFill/>
        </p:spPr>
      </p:pic>
      <p:pic>
        <p:nvPicPr>
          <p:cNvPr id="1038" name="Picture 14" descr="\\Server-win\share\アスクル関連\Askul_Parts_1216\DATA\012_912d_eikaiwa\sakura_usupin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09938" y="6276975"/>
            <a:ext cx="295275" cy="285750"/>
          </a:xfrm>
          <a:prstGeom prst="rect">
            <a:avLst/>
          </a:prstGeom>
          <a:noFill/>
        </p:spPr>
      </p:pic>
      <p:pic>
        <p:nvPicPr>
          <p:cNvPr id="56" name="Picture 14" descr="\\Server-win\share\アスクル関連\Askul_Parts_1216\DATA\012_912d_eikaiwa\sakura_usupin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353" y="6317952"/>
            <a:ext cx="295275" cy="285750"/>
          </a:xfrm>
          <a:prstGeom prst="rect">
            <a:avLst/>
          </a:prstGeom>
          <a:noFill/>
        </p:spPr>
      </p:pic>
      <p:pic>
        <p:nvPicPr>
          <p:cNvPr id="1040" name="Picture 16" descr="\\Server-win\share\アスクル関連\Askul_Parts_1216\DATA\012_912d_eikaiwa\saku0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7850" y="815838"/>
            <a:ext cx="190500" cy="215900"/>
          </a:xfrm>
          <a:prstGeom prst="rect">
            <a:avLst/>
          </a:prstGeom>
          <a:noFill/>
        </p:spPr>
      </p:pic>
      <p:pic>
        <p:nvPicPr>
          <p:cNvPr id="1041" name="Picture 17" descr="\\Server-win\share\アスクル関連\Askul_Parts_1216\DATA\012_912d_eikaiwa\saku0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4220" y="1113018"/>
            <a:ext cx="127000" cy="190500"/>
          </a:xfrm>
          <a:prstGeom prst="rect">
            <a:avLst/>
          </a:prstGeom>
          <a:noFill/>
        </p:spPr>
      </p:pic>
      <p:pic>
        <p:nvPicPr>
          <p:cNvPr id="1042" name="Picture 18" descr="\\Server-win\share\アスクル関連\Askul_Parts_1216\DATA\012_912d_eikaiwa\saku0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44245" y="2334350"/>
            <a:ext cx="368300" cy="368300"/>
          </a:xfrm>
          <a:prstGeom prst="rect">
            <a:avLst/>
          </a:prstGeom>
          <a:noFill/>
        </p:spPr>
      </p:pic>
      <p:pic>
        <p:nvPicPr>
          <p:cNvPr id="1043" name="Picture 19" descr="\\Server-win\share\アスクル関連\Askul_Parts_1216\DATA\012_912d_eikaiwa\saku04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48605" y="2842350"/>
            <a:ext cx="139700" cy="114300"/>
          </a:xfrm>
          <a:prstGeom prst="rect">
            <a:avLst/>
          </a:prstGeom>
          <a:noFill/>
        </p:spPr>
      </p:pic>
      <p:pic>
        <p:nvPicPr>
          <p:cNvPr id="1044" name="Picture 20" descr="\\Server-win\share\アスクル関連\Askul_Parts_1216\DATA\012_912d_eikaiwa\saku05.png"/>
          <p:cNvPicPr>
            <a:picLocks noChangeAspect="1" noChangeArrowheads="1"/>
          </p:cNvPicPr>
          <p:nvPr/>
        </p:nvPicPr>
        <p:blipFill>
          <a:blip r:embed="rId18" cstate="print"/>
          <a:srcRect r="18712"/>
          <a:stretch>
            <a:fillRect/>
          </a:stretch>
        </p:blipFill>
        <p:spPr bwMode="auto">
          <a:xfrm>
            <a:off x="7094220" y="1492748"/>
            <a:ext cx="681355" cy="863600"/>
          </a:xfrm>
          <a:prstGeom prst="rect">
            <a:avLst/>
          </a:prstGeom>
          <a:noFill/>
        </p:spPr>
      </p:pic>
      <p:pic>
        <p:nvPicPr>
          <p:cNvPr id="64" name="図 63" descr="自転車に乗る人々&#10;&#10;自動的に生成された説明">
            <a:extLst>
              <a:ext uri="{FF2B5EF4-FFF2-40B4-BE49-F238E27FC236}">
                <a16:creationId xmlns:a16="http://schemas.microsoft.com/office/drawing/2014/main" id="{41C089BC-7992-4F9F-896E-51AD25B13CCE}"/>
              </a:ext>
            </a:extLst>
          </p:cNvPr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34151" r="25741" b="4430"/>
          <a:stretch/>
        </p:blipFill>
        <p:spPr bwMode="auto">
          <a:xfrm>
            <a:off x="533631" y="2112418"/>
            <a:ext cx="2042925" cy="1796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25DCE46A-D7CA-4749-BA0B-C39E77F8310E}"/>
              </a:ext>
            </a:extLst>
          </p:cNvPr>
          <p:cNvSpPr/>
          <p:nvPr/>
        </p:nvSpPr>
        <p:spPr>
          <a:xfrm>
            <a:off x="4546810" y="10131952"/>
            <a:ext cx="2866036" cy="646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我孫子市民体育館</a:t>
            </a:r>
            <a:endParaRPr kumimoji="1" lang="en-US" altLang="ja-JP" sz="1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〒２７０ー</a:t>
            </a:r>
            <a:r>
              <a:rPr kumimoji="1" lang="en-US" altLang="ja-JP" sz="1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1111</a:t>
            </a:r>
            <a:r>
              <a:rPr kumimoji="1" lang="ja-JP" altLang="en-US" sz="1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千葉県我孫子市古戸６９６</a:t>
            </a:r>
            <a:endParaRPr kumimoji="1" lang="en-US" altLang="ja-JP" sz="1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ＴＥＬ：０４－７１８７ー１１５５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896968-68A2-D4DE-3D22-E211D4680F8E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25684" r="11453" b="7326"/>
          <a:stretch/>
        </p:blipFill>
        <p:spPr bwMode="auto">
          <a:xfrm>
            <a:off x="2751412" y="2039377"/>
            <a:ext cx="2078363" cy="1863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835E986-2D25-B061-3158-9F242A0E3BF6}"/>
              </a:ext>
            </a:extLst>
          </p:cNvPr>
          <p:cNvSpPr/>
          <p:nvPr/>
        </p:nvSpPr>
        <p:spPr>
          <a:xfrm>
            <a:off x="404515" y="3758133"/>
            <a:ext cx="6937189" cy="2140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自転車キッズ検定はゲーム感覚で楽しみながら乗車技術を体得しながら安全に乗れる</a:t>
            </a:r>
            <a:endParaRPr kumimoji="1"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ことを目指すものです。</a:t>
            </a:r>
          </a:p>
          <a:p>
            <a:pPr>
              <a:lnSpc>
                <a:spcPts val="2200"/>
              </a:lnSpc>
            </a:pP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今回は検定体験会ですので、</a:t>
            </a:r>
            <a:r>
              <a:rPr kumimoji="1"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級～</a:t>
            </a:r>
            <a:r>
              <a:rPr kumimoji="1"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級を楽しみながら学べます。</a:t>
            </a:r>
          </a:p>
          <a:p>
            <a:pPr>
              <a:lnSpc>
                <a:spcPts val="2200"/>
              </a:lnSpc>
            </a:pP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講師からは、各参加者の様子を見て、随時アドバイス・指導して頂け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ます。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コースは一度きりではなく、何回かでクリアー出来るよう教えて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頂き</a:t>
            </a: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ます。</a:t>
            </a:r>
            <a:endParaRPr kumimoji="1"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200"/>
              </a:lnSpc>
            </a:pPr>
            <a:endParaRPr kumimoji="1"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講   師     日本マウンテンバイク協会インストラクター</a:t>
            </a:r>
          </a:p>
        </p:txBody>
      </p:sp>
      <p:pic>
        <p:nvPicPr>
          <p:cNvPr id="7" name="図 6" descr="自転車に乗る人々&#10;&#10;自動的に生成された説明">
            <a:extLst>
              <a:ext uri="{FF2B5EF4-FFF2-40B4-BE49-F238E27FC236}">
                <a16:creationId xmlns:a16="http://schemas.microsoft.com/office/drawing/2014/main" id="{A1034890-7391-053F-E711-B35938D3EB8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39710" r="37383" b="4960"/>
          <a:stretch/>
        </p:blipFill>
        <p:spPr bwMode="auto">
          <a:xfrm>
            <a:off x="4900308" y="2052629"/>
            <a:ext cx="2358693" cy="1724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8E637E-400A-770C-705F-39CF5C9A33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9" y="8963301"/>
            <a:ext cx="6960692" cy="103292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8325104-2E0F-0FD9-8240-051B666710A9}"/>
              </a:ext>
            </a:extLst>
          </p:cNvPr>
          <p:cNvSpPr/>
          <p:nvPr/>
        </p:nvSpPr>
        <p:spPr>
          <a:xfrm>
            <a:off x="404515" y="6022548"/>
            <a:ext cx="6960691" cy="2805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開催日時　　令和５年３月２５日（土）　午前１０時～１２時</a:t>
            </a:r>
            <a:r>
              <a:rPr lang="zh-TW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（受付開始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：午前９</a:t>
            </a:r>
            <a:r>
              <a:rPr lang="en-US" altLang="zh-TW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: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３０</a:t>
            </a:r>
            <a:r>
              <a:rPr lang="zh-TW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endParaRPr lang="en-US" altLang="zh-TW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天候やグランド状態、コロナ感染状況で中止となる場合があります。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 　　　  我孫子市スポーツ施設ＨＰの運営状況でご確認ください。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対　   象　　 自転車に乗れる小学生　先着２０名（保護者の方とご来場下さい）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参 加 費　　 無 料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持 ち 物　　 自転車（お持ちの自転車でＯＫ）、ヘルメット・手袋（軍手可）、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 プロテクター（必要に応じて）　　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ヘルメットについては、貸出しは可。</a:t>
            </a: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集合場所　　ゆうゆう公園「はじめての自転車コース」（オフロード自転車コース左横）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募集期間　　令和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月１日（水）～令和５年３月９（木）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申込方法　　我孫子市民体育館受付け窓口（電話可）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BF322B-8E8B-B93D-8B78-ACB74EA29C40}"/>
              </a:ext>
            </a:extLst>
          </p:cNvPr>
          <p:cNvSpPr txBox="1"/>
          <p:nvPr/>
        </p:nvSpPr>
        <p:spPr>
          <a:xfrm>
            <a:off x="1397205" y="360610"/>
            <a:ext cx="46730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spc="300" dirty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「自転車キッズ検定」</a:t>
            </a:r>
            <a:endParaRPr lang="en-US" altLang="ja-JP" sz="3200" b="1" spc="3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200" b="1" spc="300" dirty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体験会参加者募集</a:t>
            </a:r>
            <a:endParaRPr lang="en-US" altLang="ja-JP" sz="3200" b="1" spc="3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kumimoji="1" lang="ja-JP" altLang="en-US" sz="3200" b="1" spc="300" dirty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  <a:latin typeface="ＤＦＧ平成ゴシック体W9" pitchFamily="50" charset="-128"/>
              <a:ea typeface="ＤＦＧ平成ゴシック体W9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0CF3FF-EFD0-A472-6ABB-58FAAEC48940}"/>
              </a:ext>
            </a:extLst>
          </p:cNvPr>
          <p:cNvSpPr txBox="1"/>
          <p:nvPr/>
        </p:nvSpPr>
        <p:spPr>
          <a:xfrm>
            <a:off x="2117601" y="1559239"/>
            <a:ext cx="3402106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33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目指せ！自転車名人への道</a:t>
            </a:r>
          </a:p>
        </p:txBody>
      </p:sp>
    </p:spTree>
    <p:extLst>
      <p:ext uri="{BB962C8B-B14F-4D97-AF65-F5344CB8AC3E}">
        <p14:creationId xmlns:p14="http://schemas.microsoft.com/office/powerpoint/2010/main" val="43462365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ＤＦＧ平成ゴシック体W9</vt:lpstr>
      <vt:lpstr>HGP創英角ﾎﾟｯﾌﾟ体</vt:lpstr>
      <vt:lpstr>HGS創英角ﾎﾟｯﾌﾟ体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2016-12-21T03:14:00Z</dcterms:created>
  <dcterms:modified xsi:type="dcterms:W3CDTF">2022-12-07T05:21:23Z</dcterms:modified>
</cp:coreProperties>
</file>